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  <p:sldMasterId id="2147483679" r:id="rId3"/>
  </p:sldMasterIdLst>
  <p:sldIdLst>
    <p:sldId id="291" r:id="rId4"/>
    <p:sldId id="276" r:id="rId5"/>
    <p:sldId id="278" r:id="rId6"/>
    <p:sldId id="279" r:id="rId7"/>
    <p:sldId id="280" r:id="rId8"/>
    <p:sldId id="281" r:id="rId9"/>
    <p:sldId id="292" r:id="rId10"/>
    <p:sldId id="296" r:id="rId11"/>
    <p:sldId id="297" r:id="rId12"/>
    <p:sldId id="293" r:id="rId13"/>
    <p:sldId id="262" r:id="rId14"/>
    <p:sldId id="264" r:id="rId15"/>
    <p:sldId id="295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Nunito ExtraBold" pitchFamily="2" charset="0"/>
      <p:bold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Sigmar One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7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62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4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96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74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50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26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83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45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8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24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71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06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66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52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8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00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79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2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03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2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5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8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7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0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8.gif"/><Relationship Id="rId5" Type="http://schemas.openxmlformats.org/officeDocument/2006/relationships/image" Target="../media/image7.png"/><Relationship Id="rId10" Type="http://schemas.openxmlformats.org/officeDocument/2006/relationships/image" Target="../media/image17.gif"/><Relationship Id="rId4" Type="http://schemas.openxmlformats.org/officeDocument/2006/relationships/image" Target="../media/image13.gif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6.gif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jpeg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slide" Target="slide4.xml"/><Relationship Id="rId3" Type="http://schemas.openxmlformats.org/officeDocument/2006/relationships/image" Target="../media/image5.png"/><Relationship Id="rId7" Type="http://schemas.openxmlformats.org/officeDocument/2006/relationships/image" Target="../media/image16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jpeg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FB41A9-A212-4BEA-8A07-63E17C6B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49" y="931930"/>
            <a:ext cx="8487960" cy="2448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454729-658F-4B7B-BB3E-6C57C666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1" b="9958"/>
          <a:stretch/>
        </p:blipFill>
        <p:spPr>
          <a:xfrm>
            <a:off x="1990248" y="3675309"/>
            <a:ext cx="6923298" cy="250480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3A69FED-B083-4A1E-BC43-D69DC67ACD78}"/>
              </a:ext>
            </a:extLst>
          </p:cNvPr>
          <p:cNvSpPr/>
          <p:nvPr/>
        </p:nvSpPr>
        <p:spPr>
          <a:xfrm>
            <a:off x="9020226" y="3898112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3084AB-7596-4C0D-9572-FE2EB78FE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18" y="226682"/>
            <a:ext cx="1842739" cy="70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2F38D-06C8-6988-E084-BA088F9BE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2" y="1174952"/>
            <a:ext cx="1661474" cy="6995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1834EB-5AE4-0582-511F-BC8D88EEE568}"/>
              </a:ext>
            </a:extLst>
          </p:cNvPr>
          <p:cNvSpPr/>
          <p:nvPr/>
        </p:nvSpPr>
        <p:spPr>
          <a:xfrm>
            <a:off x="9020226" y="4488633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03D43A-9BF5-81BA-9894-5918999004A2}"/>
              </a:ext>
            </a:extLst>
          </p:cNvPr>
          <p:cNvSpPr/>
          <p:nvPr/>
        </p:nvSpPr>
        <p:spPr>
          <a:xfrm>
            <a:off x="9020226" y="5121280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95B529-6581-0CB9-1B75-C2EAFC8EE876}"/>
              </a:ext>
            </a:extLst>
          </p:cNvPr>
          <p:cNvSpPr/>
          <p:nvPr/>
        </p:nvSpPr>
        <p:spPr>
          <a:xfrm>
            <a:off x="9020225" y="5753927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566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0C30E4-77C2-4D40-9003-068C028DD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06" t="5908" r="4986" b="7845"/>
          <a:stretch/>
        </p:blipFill>
        <p:spPr>
          <a:xfrm>
            <a:off x="8472806" y="1025010"/>
            <a:ext cx="3028141" cy="2705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5BBA70-A550-0DAC-CF8C-31AA7CEF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605" b="81242"/>
          <a:stretch/>
        </p:blipFill>
        <p:spPr>
          <a:xfrm>
            <a:off x="174812" y="1010029"/>
            <a:ext cx="551329" cy="691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CC5E6C-BEB3-3791-07F3-5F0B4EFD48A3}"/>
              </a:ext>
            </a:extLst>
          </p:cNvPr>
          <p:cNvSpPr txBox="1"/>
          <p:nvPr/>
        </p:nvSpPr>
        <p:spPr>
          <a:xfrm>
            <a:off x="637264" y="1063817"/>
            <a:ext cx="9121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</a:t>
            </a:r>
            <a:endParaRPr lang="en-US" sz="2800" dirty="0">
              <a:solidFill>
                <a:srgbClr val="0070C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 ở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51597" y="3866498"/>
            <a:ext cx="8660175" cy="253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8BE04-F96A-4A89-939F-F97FDB5B4A0F}"/>
              </a:ext>
            </a:extLst>
          </p:cNvPr>
          <p:cNvSpPr txBox="1"/>
          <p:nvPr/>
        </p:nvSpPr>
        <p:spPr>
          <a:xfrm>
            <a:off x="2500884" y="4499431"/>
            <a:ext cx="866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a) Ba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: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A,H,B  ;  H,M,K ;  C,K,D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F8CE0-944F-45A3-8F16-D64603262968}"/>
              </a:ext>
            </a:extLst>
          </p:cNvPr>
          <p:cNvSpPr txBox="1"/>
          <p:nvPr/>
        </p:nvSpPr>
        <p:spPr>
          <a:xfrm>
            <a:off x="2500885" y="5102312"/>
            <a:ext cx="599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 ở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</a:t>
            </a:r>
            <a:endParaRPr lang="en-US" sz="2400" b="1" dirty="0">
              <a:solidFill>
                <a:srgbClr val="FF000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101FE-C582-4B7D-923E-EF13D0EFFA1C}"/>
              </a:ext>
            </a:extLst>
          </p:cNvPr>
          <p:cNvSpPr txBox="1"/>
          <p:nvPr/>
        </p:nvSpPr>
        <p:spPr>
          <a:xfrm>
            <a:off x="2500885" y="5670590"/>
            <a:ext cx="821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c)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</a:rPr>
              <a:t>HK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828F3-DFD7-D90F-1B31-1DB6270B295B}"/>
              </a:ext>
            </a:extLst>
          </p:cNvPr>
          <p:cNvSpPr txBox="1"/>
          <p:nvPr/>
        </p:nvSpPr>
        <p:spPr>
          <a:xfrm>
            <a:off x="5061631" y="3981862"/>
            <a:ext cx="328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3200" i="1" dirty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làm</a:t>
            </a:r>
            <a:endParaRPr lang="en-US" sz="3200" i="1" dirty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830AA-9C60-4F13-A32D-23C6CFDF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60" y="204498"/>
            <a:ext cx="1768867" cy="6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11" grpId="0"/>
      <p:bldP spid="14" grpId="0"/>
      <p:bldP spid="15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06" y="-161350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38" y="-445155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18" y="92449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AD90-1133-4AB0-ACC8-150E0481D7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890" y="1328300"/>
            <a:ext cx="10301458" cy="59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9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1" grpId="0" animBg="1"/>
      <p:bldP spid="21" grpId="1" animBg="1"/>
      <p:bldP spid="2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55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30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37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14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70" y="465993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6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7" y="21152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           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                          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M               N          P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8985" y="3410234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Ba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M,N,P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3218213" y="1674421"/>
            <a:ext cx="2814452" cy="23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hlinkClick r:id="" action="ppaction://noaction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3123210" y="1270660"/>
            <a:ext cx="1532603" cy="698260"/>
          </a:xfrm>
          <a:custGeom>
            <a:avLst/>
            <a:gdLst>
              <a:gd name="connsiteX0" fmla="*/ 154380 w 1532603"/>
              <a:gd name="connsiteY0" fmla="*/ 653143 h 698260"/>
              <a:gd name="connsiteX1" fmla="*/ 1531917 w 1532603"/>
              <a:gd name="connsiteY1" fmla="*/ 629392 h 698260"/>
              <a:gd name="connsiteX2" fmla="*/ 0 w 1532603"/>
              <a:gd name="connsiteY2" fmla="*/ 0 h 698260"/>
              <a:gd name="connsiteX3" fmla="*/ 0 w 1532603"/>
              <a:gd name="connsiteY3" fmla="*/ 0 h 698260"/>
              <a:gd name="connsiteX4" fmla="*/ 0 w 1532603"/>
              <a:gd name="connsiteY4" fmla="*/ 0 h 698260"/>
              <a:gd name="connsiteX5" fmla="*/ 0 w 1532603"/>
              <a:gd name="connsiteY5" fmla="*/ 0 h 698260"/>
              <a:gd name="connsiteX6" fmla="*/ 0 w 1532603"/>
              <a:gd name="connsiteY6" fmla="*/ 0 h 69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603" h="698260">
                <a:moveTo>
                  <a:pt x="154380" y="653143"/>
                </a:moveTo>
                <a:cubicBezTo>
                  <a:pt x="856013" y="695696"/>
                  <a:pt x="1557647" y="738249"/>
                  <a:pt x="1531917" y="629392"/>
                </a:cubicBezTo>
                <a:cubicBezTo>
                  <a:pt x="1506187" y="520535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171964" y="1619790"/>
            <a:ext cx="2380742" cy="0"/>
          </a:xfrm>
          <a:prstGeom prst="line">
            <a:avLst/>
          </a:prstGeom>
          <a:ln w="158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05104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7 x 9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63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80" y="465993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7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47892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A2811-948E-40D2-A687-61B538A9D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65" b="61549"/>
          <a:stretch/>
        </p:blipFill>
        <p:spPr>
          <a:xfrm>
            <a:off x="1017960" y="643815"/>
            <a:ext cx="2428626" cy="5238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EA0724-7E53-C301-7B59-8B4EA04BB851}"/>
              </a:ext>
            </a:extLst>
          </p:cNvPr>
          <p:cNvCxnSpPr/>
          <p:nvPr/>
        </p:nvCxnSpPr>
        <p:spPr>
          <a:xfrm>
            <a:off x="2078182" y="1648478"/>
            <a:ext cx="6601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2A4C056-7AFE-4F68-8011-192B381CF9A0}"/>
              </a:ext>
            </a:extLst>
          </p:cNvPr>
          <p:cNvSpPr/>
          <p:nvPr/>
        </p:nvSpPr>
        <p:spPr>
          <a:xfrm flipV="1">
            <a:off x="3446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5658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104E33-6A03-561D-AB3B-CA3CE9952D2A}"/>
              </a:ext>
            </a:extLst>
          </p:cNvPr>
          <p:cNvSpPr/>
          <p:nvPr/>
        </p:nvSpPr>
        <p:spPr>
          <a:xfrm flipV="1">
            <a:off x="7312949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475CC-D71F-2313-CE0C-11297924E4AB}"/>
              </a:ext>
            </a:extLst>
          </p:cNvPr>
          <p:cNvSpPr txBox="1"/>
          <p:nvPr/>
        </p:nvSpPr>
        <p:spPr>
          <a:xfrm>
            <a:off x="4093698" y="1014612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6914C-D74E-46E8-EE8E-D968DD063BAE}"/>
              </a:ext>
            </a:extLst>
          </p:cNvPr>
          <p:cNvSpPr txBox="1"/>
          <p:nvPr/>
        </p:nvSpPr>
        <p:spPr>
          <a:xfrm>
            <a:off x="5984614" y="963350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BAD9E-22FD-CA75-2776-7DEB1C6B001E}"/>
              </a:ext>
            </a:extLst>
          </p:cNvPr>
          <p:cNvSpPr txBox="1"/>
          <p:nvPr/>
        </p:nvSpPr>
        <p:spPr>
          <a:xfrm>
            <a:off x="3289496" y="1867728"/>
            <a:ext cx="4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7071-0CA4-B9A3-9EE8-436EB3839248}"/>
              </a:ext>
            </a:extLst>
          </p:cNvPr>
          <p:cNvSpPr txBox="1"/>
          <p:nvPr/>
        </p:nvSpPr>
        <p:spPr>
          <a:xfrm>
            <a:off x="5475284" y="1867728"/>
            <a:ext cx="4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EF47F-7B1D-E4F3-99B9-0027BD7BC2BD}"/>
              </a:ext>
            </a:extLst>
          </p:cNvPr>
          <p:cNvSpPr txBox="1"/>
          <p:nvPr/>
        </p:nvSpPr>
        <p:spPr>
          <a:xfrm>
            <a:off x="7130917" y="1886022"/>
            <a:ext cx="48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7734A2-8192-9C23-6615-C94D25A39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2988" y="3880466"/>
            <a:ext cx="2585811" cy="266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662" y="2933205"/>
            <a:ext cx="731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sym typeface="Wingdings"/>
              </a:rPr>
              <a:t>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A, B, C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2540" y="3705101"/>
            <a:ext cx="614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sym typeface="Wingdings"/>
              </a:rPr>
              <a:t>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C.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4750130" y="152970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6849" y="1886022"/>
            <a:ext cx="35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2637598" y="1513659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6292" y="1883258"/>
            <a:ext cx="475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086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4" grpId="0"/>
      <p:bldP spid="16" grpId="0"/>
      <p:bldP spid="16" grpId="1"/>
      <p:bldP spid="2" grpId="0"/>
      <p:bldP spid="2" grpId="1"/>
      <p:bldP spid="4" grpId="0"/>
      <p:bldP spid="4" grpId="1"/>
      <p:bldP spid="20" grpId="0" animBg="1"/>
      <p:bldP spid="9" grpId="0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3093" y="724708"/>
            <a:ext cx="8992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2826328" y="1606645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4641273" y="1626224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6481245" y="1589449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EA0724-7E53-C301-7B59-8B4EA04BB851}"/>
              </a:ext>
            </a:extLst>
          </p:cNvPr>
          <p:cNvCxnSpPr>
            <a:stCxn id="16" idx="2"/>
            <a:endCxn id="19" idx="6"/>
          </p:cNvCxnSpPr>
          <p:nvPr/>
        </p:nvCxnSpPr>
        <p:spPr>
          <a:xfrm flipV="1">
            <a:off x="2826328" y="1708221"/>
            <a:ext cx="3771118" cy="17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61013" y="1902220"/>
            <a:ext cx="24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37880" y="189771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7667" y="1902220"/>
            <a:ext cx="28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84468" y="1289700"/>
            <a:ext cx="7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37214" y="1263752"/>
            <a:ext cx="1071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3cm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093" y="2612571"/>
            <a:ext cx="664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B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4771" y="3135791"/>
            <a:ext cx="9229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AB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BC,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 AB= BC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74771" y="4144488"/>
            <a:ext cx="833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B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AC.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5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250</Words>
  <Application>Microsoft Office PowerPoint</Application>
  <PresentationFormat>Widescreen</PresentationFormat>
  <Paragraphs>48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Open Sans</vt:lpstr>
      <vt:lpstr>Tahoma</vt:lpstr>
      <vt:lpstr>Calibri</vt:lpstr>
      <vt:lpstr>Arial</vt:lpstr>
      <vt:lpstr>Sigmar One</vt:lpstr>
      <vt:lpstr>等线</vt:lpstr>
      <vt:lpstr>Wingdings</vt:lpstr>
      <vt:lpstr>Times New Roman</vt:lpstr>
      <vt:lpstr>Calibri Light</vt:lpstr>
      <vt:lpstr>#9Slide03 AmpleSoft Bold</vt:lpstr>
      <vt:lpstr>Nunito ExtraBold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33</cp:revision>
  <dcterms:created xsi:type="dcterms:W3CDTF">2022-03-29T03:14:32Z</dcterms:created>
  <dcterms:modified xsi:type="dcterms:W3CDTF">2024-10-24T10:06:16Z</dcterms:modified>
</cp:coreProperties>
</file>